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828"/>
    <a:srgbClr val="F35925"/>
    <a:srgbClr val="B40A8C"/>
    <a:srgbClr val="335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BC495-11EB-4317-A9AE-E6A37776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05915D-1350-4E40-A300-5B0D68EDD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0CD514-B7B4-4329-8847-D1AB13FB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F13B47-FB1F-42CB-A355-06CAC5AA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9595CF-A393-4EE8-B33F-22B149BC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12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59817-BBCE-4E7C-BFB9-95F63A31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75D3AA-F873-4575-8E95-0EB7371C9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54CE44-209D-4579-BA6C-8D003974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8ACCDE-83E2-4EDE-BB6E-DB6E73EF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61D57F-9F8D-43CE-AB41-AEC3FD4B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02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B90053B-C653-4410-8533-331583C0D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8A0787-CC5D-42C7-A063-A78836B3D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41A087-E0F0-4B4A-AA3E-E907E2B7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58218D-465F-4D0E-A864-750E41B7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7F5C9D-DD70-4419-BF30-888A41E7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51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17B3A0-8261-42F9-8FB1-04AA5E11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D1B9F0-BABE-4DA9-B097-447AB88D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D4E217-382A-4CCD-B83B-6F7F474C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77C6B-E925-4479-927D-B449FC04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637EC3-7490-41E4-BB14-B43F8580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47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FAFBB3-6DC8-4017-9FFC-AF8F1088E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C34E80-5F31-4AB2-A428-57F250D69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530F0F-3F56-4A9A-80AE-238D6F2B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88690C-9234-47C5-83B6-EDBBA0AC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F258B5-8D86-4A5C-92ED-763B699B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11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A1B997-298A-474B-9652-39AC5A28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C81A50-0D5F-437F-9B0A-052623821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DD6116-002C-40E1-BFCA-49243232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63710A-76C0-4F49-A464-4CE2FEE2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A217B5-E765-47D0-9361-B510ABD8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374A4F-7FFF-475E-A6A8-F5EDCEEA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78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A6F833-F967-4E61-80C9-5B24A095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A163AE-C13F-4527-98B8-85330CF81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B891AD-D52F-427B-87EB-BE94D3463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FCB53A-C120-44C2-9ECF-B9F0114A3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9D9618-4F1B-402B-A963-67B6A9312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E971E60-B958-43B1-BFA8-C3994B4C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B61D557-A66A-4972-8FF6-FA005FD8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6F1420-8C65-4ECF-BF92-CD988D13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30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43EEB1-133E-42FE-B53D-B4FC1835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2C9D9F-9119-4E8D-9DAE-8FA36DE1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4142F1-2D44-4F36-9F75-8E013F6F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E638CE-1717-4998-95C4-9AD415A6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91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800603F-C22A-451B-8A0C-B5963354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26124C3-35B9-4AEC-AF01-07BA2163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96D8D3-649F-4BD0-B1A8-E612AB60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35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FA60A-36A6-4107-AD67-60E4C7BEA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B2088E-45B0-4E2A-9ABC-6F2D52636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2B3050-1883-40F1-BDB1-09B333A86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913E43-7D40-48D4-A465-BFF87B68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37C697-6BC1-409A-A0BE-EC2F277D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779E4A-7109-4FE6-B3EF-526B46D6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4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EBABE2-EF15-4EC8-A62F-B6245642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5CFFB9-7916-4333-83D2-A1BDCC265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602FD-E1CA-405F-A50E-133CAB805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1FD2D0-ACD5-4C5D-8174-0F32E04B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394957-CFF7-4088-A620-B6306A69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77609C-4C08-4575-8256-ED02286D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8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CECD9F7-B975-45B6-B4E5-C09C3F79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3C5423-55E7-48E0-B689-7A273B8E0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B4D00E-2638-4327-B08F-E08812DAA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A983-0DE1-4AD8-B15D-718AC96DE47A}" type="datetimeFigureOut">
              <a:rPr lang="it-IT" smtClean="0"/>
              <a:t>02/05/2021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FBFBC5-2875-4F74-8700-32BC0D1F9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B31BAE-C4FE-4365-9F17-7598D4ABA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6A29-91B0-473C-910A-D02B4B04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32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1901463-0951-4815-94A7-E0D9654D756A}"/>
              </a:ext>
            </a:extLst>
          </p:cNvPr>
          <p:cNvSpPr txBox="1"/>
          <p:nvPr/>
        </p:nvSpPr>
        <p:spPr>
          <a:xfrm>
            <a:off x="3411231" y="2643117"/>
            <a:ext cx="84752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alifornian FB" panose="0207040306080B030204" pitchFamily="18" charset="0"/>
              </a:rPr>
              <a:t>Title</a:t>
            </a:r>
          </a:p>
          <a:p>
            <a:r>
              <a:rPr lang="it-IT" sz="2400" b="1" dirty="0">
                <a:latin typeface="Californian FB" panose="0207040306080B030204" pitchFamily="18" charset="0"/>
              </a:rPr>
              <a:t>----------------------------------------------------------------</a:t>
            </a:r>
          </a:p>
          <a:p>
            <a:endParaRPr lang="it-IT" sz="2400" b="1" dirty="0">
              <a:latin typeface="Californian FB" panose="0207040306080B030204" pitchFamily="18" charset="0"/>
            </a:endParaRPr>
          </a:p>
          <a:p>
            <a:endParaRPr lang="it-IT" sz="2400" b="1" dirty="0">
              <a:latin typeface="Californian FB" panose="0207040306080B030204" pitchFamily="18" charset="0"/>
            </a:endParaRPr>
          </a:p>
          <a:p>
            <a:r>
              <a:rPr lang="it-IT" sz="2400" b="1" dirty="0">
                <a:latin typeface="Californian FB" panose="0207040306080B030204" pitchFamily="18" charset="0"/>
              </a:rPr>
              <a:t>Author --------------------------------------------------------</a:t>
            </a:r>
          </a:p>
          <a:p>
            <a:endParaRPr lang="it-IT" sz="2400" b="1" dirty="0">
              <a:latin typeface="Californian FB" panose="0207040306080B030204" pitchFamily="18" charset="0"/>
            </a:endParaRPr>
          </a:p>
          <a:p>
            <a:r>
              <a:rPr lang="it-IT" sz="2400" b="1" dirty="0">
                <a:latin typeface="Californian FB" panose="0207040306080B030204" pitchFamily="18" charset="0"/>
              </a:rPr>
              <a:t>Institution ----------------------------------------------------</a:t>
            </a:r>
          </a:p>
          <a:p>
            <a:endParaRPr lang="it-IT" b="1" dirty="0">
              <a:latin typeface="Californian FB" panose="0207040306080B030204" pitchFamily="18" charset="0"/>
            </a:endParaRPr>
          </a:p>
          <a:p>
            <a:endParaRPr lang="it-IT" dirty="0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6E282DA4-BAED-42B2-B4DC-0923580E1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"/>
          <a:stretch/>
        </p:blipFill>
        <p:spPr>
          <a:xfrm>
            <a:off x="1" y="0"/>
            <a:ext cx="12096466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1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4B1E2D-227A-47E3-9837-C10A5D7E6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334125"/>
            <a:ext cx="12163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4B1E2D-227A-47E3-9837-C10A5D7E6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334125"/>
            <a:ext cx="12163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4B1E2D-227A-47E3-9837-C10A5D7E6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334125"/>
            <a:ext cx="12163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6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4B1E2D-227A-47E3-9837-C10A5D7E6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334125"/>
            <a:ext cx="12163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4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D4B1E2D-227A-47E3-9837-C10A5D7E6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334125"/>
            <a:ext cx="121634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78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Californian FB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OLIMPIA NIGLIO</dc:creator>
  <cp:lastModifiedBy>OLIMPIA NIGLIO</cp:lastModifiedBy>
  <cp:revision>19</cp:revision>
  <dcterms:created xsi:type="dcterms:W3CDTF">2021-03-01T10:42:55Z</dcterms:created>
  <dcterms:modified xsi:type="dcterms:W3CDTF">2021-05-02T10:15:35Z</dcterms:modified>
</cp:coreProperties>
</file>